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ced20381f7_0_1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ced20381f7_0_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ced20381f7_0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ced20381f7_0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ced20381f7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ced20381f7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ced20381f7_0_2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ced20381f7_0_2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ced20381f7_0_2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ced20381f7_0_2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ced20381f7_0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ced20381f7_0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ced20381f7_0_2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ced20381f7_0_2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Title</a:t>
            </a:r>
            <a:endParaRPr/>
          </a:p>
        </p:txBody>
      </p:sp>
      <p:sp>
        <p:nvSpPr>
          <p:cNvPr id="55" name="Google Shape;55;p13"/>
          <p:cNvSpPr txBox="1"/>
          <p:nvPr/>
        </p:nvSpPr>
        <p:spPr>
          <a:xfrm>
            <a:off x="1652200" y="2197950"/>
            <a:ext cx="4306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257400" y="3969775"/>
            <a:ext cx="8629200" cy="971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Right click on the picture and select “Replace Image.” Add your story text here! </a:t>
            </a:r>
            <a:endParaRPr sz="2400">
              <a:solidFill>
                <a:schemeClr val="dk1"/>
              </a:solidFill>
            </a:endParaRPr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0" y="274320"/>
            <a:ext cx="4572001" cy="36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257400" y="3969775"/>
            <a:ext cx="8629200" cy="971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</p:txBody>
      </p:sp>
      <p:pic>
        <p:nvPicPr>
          <p:cNvPr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0" y="274320"/>
            <a:ext cx="4572001" cy="36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257400" y="3969775"/>
            <a:ext cx="8629200" cy="971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</p:txBody>
      </p:sp>
      <p:pic>
        <p:nvPicPr>
          <p:cNvPr id="73" name="Google Shape;7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0" y="274320"/>
            <a:ext cx="4572001" cy="36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257400" y="3969775"/>
            <a:ext cx="8629200" cy="971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</p:txBody>
      </p:sp>
      <p:pic>
        <p:nvPicPr>
          <p:cNvPr id="79" name="Google Shape;7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0" y="274320"/>
            <a:ext cx="4572001" cy="36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idx="1" type="body"/>
          </p:nvPr>
        </p:nvSpPr>
        <p:spPr>
          <a:xfrm>
            <a:off x="257400" y="3969775"/>
            <a:ext cx="8629200" cy="971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</p:txBody>
      </p:sp>
      <p:pic>
        <p:nvPicPr>
          <p:cNvPr id="85" name="Google Shape;8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0" y="274320"/>
            <a:ext cx="4572001" cy="36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>
            <p:ph idx="1" type="body"/>
          </p:nvPr>
        </p:nvSpPr>
        <p:spPr>
          <a:xfrm>
            <a:off x="257400" y="3969775"/>
            <a:ext cx="8629200" cy="971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</p:txBody>
      </p:sp>
      <p:pic>
        <p:nvPicPr>
          <p:cNvPr id="91" name="Google Shape;9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0" y="274320"/>
            <a:ext cx="4572001" cy="36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>
            <p:ph idx="1" type="body"/>
          </p:nvPr>
        </p:nvSpPr>
        <p:spPr>
          <a:xfrm>
            <a:off x="257400" y="3969775"/>
            <a:ext cx="8629200" cy="971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</p:txBody>
      </p:sp>
      <p:pic>
        <p:nvPicPr>
          <p:cNvPr id="97" name="Google Shape;9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0" y="274320"/>
            <a:ext cx="4572001" cy="36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